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handoutMasterIdLst>
    <p:handoutMasterId r:id="rId8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100" r:id="rId67"/>
    <p:sldId id="2034" r:id="rId68"/>
    <p:sldId id="2096" r:id="rId69"/>
    <p:sldId id="1978" r:id="rId70"/>
    <p:sldId id="2082" r:id="rId71"/>
    <p:sldId id="1820" r:id="rId72"/>
    <p:sldId id="1618" r:id="rId73"/>
    <p:sldId id="1821" r:id="rId74"/>
    <p:sldId id="1819" r:id="rId75"/>
    <p:sldId id="1822" r:id="rId76"/>
    <p:sldId id="1696" r:id="rId77"/>
    <p:sldId id="2081" r:id="rId78"/>
    <p:sldId id="2083" r:id="rId79"/>
    <p:sldId id="2084" r:id="rId80"/>
    <p:sldId id="2085" r:id="rId81"/>
    <p:sldId id="2086" r:id="rId82"/>
    <p:sldId id="2087" r:id="rId83"/>
    <p:sldId id="2088" r:id="rId84"/>
    <p:sldId id="1619"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6.5381784377313874</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5.6558466644125662</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0.5477405314786119</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0.6521305610479029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0.18180912474908961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1.8980613683619172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0.18180912474908961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0.15418741996816365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5.3231577362876932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5.9367898811721886E-3</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0.69506731409796352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0.19377957048169758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2.0230311169292285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0.19377957048169758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4.1634064887759337E-2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5.9885355925374384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6.1907505706218693</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0.10993179977429968</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0.12055987163898241</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1.2586278892680873</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0.12055987163898152</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0.26715566782818545</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6.4513323288590767</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0.16357873835321168</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0.11800873075860618</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1.2319943418211396</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0.1180087307586053</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0.42328513436477433</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0.16172678781274286</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5.904637512635472</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7.7168224522538686E-2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0.11128144951389807</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1.1617624837540115</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0.11128144951389718</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0.24019171742210599</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4.9469097214443583</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0.27198027433702965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0.11329837477425109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1.1828188962131492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0.10627906461925463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7.4601227195485702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6.7080750843646886</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0.25152339572501425</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0.15463735980473281</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1.6143920122596276</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0.15463735980473192</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0.47162762028606942</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5.4944969048575469</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0.13929091445808783</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0.46801761662383079</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0.13047981236886397</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1.3621906576484673</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0.13047981236886397</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0.29216612132266206</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6.6002435952939482</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0.2192249838172069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0.11448734660159676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1.195231592752279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0.11448734660159676</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0.41065429293069133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0.12223759686724467</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5.7057647029017202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0.37680503394585063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0.10843366424153356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1.1320320111040543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0.10843366424153267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0.33231414118103686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7.0337047762142841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0.34539056733467977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0.10209647216236473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1.0658726283670399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0.10209647216236561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0.31978717868074291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7.528292857296953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0.25596686596111073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0.13118759738526542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1.3695798324139652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0.13118759738526542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0.16859918931790041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7.7781161805529386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8.4137907699006842</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0.35144290833514447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0.11269675776623433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1.1765381003342723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0.11269675776623345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0.1376862231806566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8.4137907699006842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4.2953955352208721</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0.46443246449972886</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0.20823850144289624</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2.1739802968625166</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0.20823850144289668</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0.70604076377026104</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3.383878281498983</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9.6056942194845618E-2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0.17407865945663037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1.8173564117139476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0.17407865945662859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0.62440218011383219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0.11859282140141936</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5.2069127889427609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6.7225114869101148</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0.46896538230520779</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0.20732781004261547</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2.1644728083480835</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0.20732781004261636</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0.69444925737164365</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6.4761132801688266</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0.29782244525080337</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0.17629877934514315</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1.8405341471512413</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0.17629877934514404</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0.63236552095543175</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0.210944078552461</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4.7615976260140096</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0.40728705662764586</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0.44126648479835051</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0.12302179682145287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1.2843300375353612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0.12302179682145287</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0.44126648479834962</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4.8384121615008269E-4</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8.6834253478062209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3.2905411766999548</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0.15932912884396089</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0.11795908844260894</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1.2314760831124041</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0.11795908844261005</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0.4231070725022188</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9.3618813758800101E-2</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2.3182780767385709</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5.1190075902240118E-2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9.5854133816517972E-2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1.0007035050964168</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9.5854133816517084E-2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0.34381888230744329</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0.56655498645989599</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1.530406830812955</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0.57956008964111916</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0.43922007630366311</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0.12245127343315998</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1.2783738546179211</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0.12245127343315998</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0.43922007630366267</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0.15159967598207436</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2.3610748384725948</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8.3943103380133888E-2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1.2757897991516338</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0.12220375516506898</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0.43833225382905905</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0.15116251885298126</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3.7384780385834131</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0.16296648525509472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0.13735252853960001</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1.4339408356298686</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0.13735252853959956</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0.49266934000971574</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0.11090795696467559</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3.9861294876425029</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8.938829255142533E-2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0.14403017744102442</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1.5036545391019391</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0.14403017744102442</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0.19030409724421737</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5.8088797879496932</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4.8253520098004419</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5.9525941072901132</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0.41877692212823003</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0.15964891758025423</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1.6667119616689874</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0.15964891758025423</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0.57264418568641329</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0.34577979523609415</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4.8189086202432554</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9.2335126060528072E-2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0.14051805190184519</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1.4669884486845812</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0.14051805190184474</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0.3798728281480761</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4.8317953993576293</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7.8535584777081109</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0.25584259936052067</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0.31446443585066053</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8.7670333613647067E-2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0.91526579654962337</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8.7670333613646179E-2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6.7074402522871779E-2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7.8234905775687187</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0.21636476356492906</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0.32409068367932914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9.0354059537388842E-2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0.9432835129659729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9.0354059537387954E-2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0.26143540645759877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7.8836263778475022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6.4410699181897781</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1.0380364224467975E-2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0.38181126835539292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0.10644612699562561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1.1112824053301882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0.10644612699562561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0.3818112683553947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0.16841360444607023</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6.4410699181897781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2.6854954313102919</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6.9540186128310921E-2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0.19427898025690515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2.028244883854355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0.19427898025690515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0.49468881893728689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2.6854954313102919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0.1444804443797878</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0.10671444411098285</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1.1140835977996684</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0.10671444411098285</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0.33653926665010125</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6.5573289055873074</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0.42467242967232721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0.1664729823486919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1.6659632047017245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6.387975171541572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5.6376891204139135E-2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1.7125956591974729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0.1572920382096239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8.0453136007366446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0.21169580439897118</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2.6863927039345228</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5.2015684599892662</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0.59508728667263266</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0.20533235068259703</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2.1436404968311713</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0.20533235068259614</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0.28026934404322468</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7.7532268994972497</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0.3124046566269989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0.10807302039687006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1.1282669407301871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0.10807302039687006</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0.22447720458495812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5.875572301133837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0.13254188385267174</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1.4809528775729088</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8.4406219318049445</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7.5221956998630546E-2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0.1623549641073847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1.6949627020057179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1.5193049760986455E-2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8.830666702641448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0.19471446065903741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0.16097934398442693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1.6806014238436369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0.16097934398442781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5.7336323679049173E-3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7.0661430772515592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0.37990783093507297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0.10767266231293959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1.1240872593546358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0.10767266231293871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0.32498716800143512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6.9107023248133768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4.520278640606179E-2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1.2959873111026301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0.12413840913944885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0.1930139236011188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6.6494750729625931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0.284264501923567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0.11163941461480897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1.16549958842463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0.11163941461480764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0.40043905490601084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5.3915502161604678E-2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3.7698919319534512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24/03/2025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24/03/2025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63FF-8654-B066-0241-5FCB21453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2945E-75FE-CE69-D507-B1FA67F0720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FE84439-6F34-74AF-34C2-40D9F0728A4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EE92760-481B-292F-7166-E128F29E166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4370309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8779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RYG | Coventry and Warwickshire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8779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RYG | Coventry and Warwickshire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8779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RYG | Coventry and Warwickshire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8779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RYG | Coventry and Warwickshire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55894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RYG | Coventry and Warwickshire Partnership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4.xml"/><Relationship Id="rId20" Type="http://schemas.openxmlformats.org/officeDocument/2006/relationships/slide" Target="slide7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6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6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Coventry and Warwickshire Partnership NHS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246773589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60408273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3718410020"/>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2071894637"/>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932501213"/>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101059214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30587221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156941977"/>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221935907"/>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340392220"/>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659629190"/>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026456493"/>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27861981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4005061176"/>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387144616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68946999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02022224"/>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97125161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422939607"/>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65730063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11040641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1490925517"/>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4271357298"/>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317785785"/>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2317869942"/>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2983677316"/>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120865113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31508529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65865587"/>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226547693"/>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227819177"/>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10290200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943194808"/>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34618753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678499122"/>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148396343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29835636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06894123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584885229"/>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371892734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15348868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484427325"/>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82250065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356454401"/>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271520216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46389923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2528183050"/>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73091990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3262123737"/>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284239257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24194090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2104679382"/>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432122227"/>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1215567169"/>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4056062086"/>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1071628860"/>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2426139780"/>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2478058880"/>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804370561"/>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69103224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33479004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1345013413"/>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235690456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74215701"/>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101249937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51852650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275423931"/>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85013715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1417049845"/>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8993422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85520690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089865744"/>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371260368"/>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23206365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33800663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09518451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450691537"/>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3597546113"/>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1925691015"/>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3770671014"/>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311740221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637338867"/>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122875032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4001343718"/>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1348006678"/>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3693739071"/>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1475604737"/>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2951783878"/>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3820764997"/>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2314116944"/>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2893891013"/>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2894747518"/>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169265781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2478957362"/>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317374386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4204494107"/>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199688915"/>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58073885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844933097"/>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1754097535"/>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633805442"/>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17306397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4127511724"/>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D9A27-FC35-9CE9-6F88-35E7D8BACD23}"/>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6CBDBA3F-BDF8-9977-546E-848740A871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91265A5E-6880-F653-E02F-F6418ACB2D88}"/>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RYG Coventry and Warwickshire Partnership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Adult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929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RYG Coventry and Warwickshire Partnership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36298702"/>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25358224"/>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RYG Coventry and Warwickshire Partnership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8455</Words>
  <Application>Microsoft Office PowerPoint</Application>
  <PresentationFormat>Widescreen</PresentationFormat>
  <Paragraphs>1079</Paragraphs>
  <Slides>81</Slides>
  <Notes>69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Arial Black</vt:lpstr>
      <vt:lpstr>Calibri</vt:lpstr>
      <vt:lpstr>Calibri Light</vt:lpstr>
      <vt:lpstr>Office Theme</vt:lpstr>
      <vt:lpstr>Coventry and Warwickshire Partnership NHS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PowerPoint Presentation</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2025-03-24T12:00:46Z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